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56" r:id="rId4"/>
    <p:sldId id="257" r:id="rId5"/>
    <p:sldId id="258" r:id="rId6"/>
    <p:sldId id="269" r:id="rId7"/>
    <p:sldId id="272" r:id="rId8"/>
    <p:sldId id="271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14" autoAdjust="0"/>
    <p:restoredTop sz="94660"/>
  </p:normalViewPr>
  <p:slideViewPr>
    <p:cSldViewPr showGuides="1">
      <p:cViewPr varScale="1">
        <p:scale>
          <a:sx n="80" d="100"/>
          <a:sy n="80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image15.wdp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739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zh-CN" altLang="zh-CN" sz="40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三峡大学</a:t>
            </a:r>
            <a:br>
              <a:rPr lang="en-US" altLang="zh-CN" sz="40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zh-CN" sz="40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大学英语机考测试</a:t>
            </a:r>
            <a:br>
              <a:rPr lang="en-US" altLang="zh-CN" sz="40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en-US" sz="40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学生操作说明</a:t>
            </a:r>
            <a:br>
              <a:rPr lang="zh-CN" altLang="zh-CN" sz="40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endParaRPr lang="zh-CN" altLang="en-US" sz="4000" b="1" dirty="0">
              <a:ln w="9525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34032" y="5301208"/>
            <a:ext cx="10642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b="1" dirty="0">
                <a:ln w="9525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000" b="1" dirty="0">
              <a:ln w="9525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、显示“试卷提交成功！保存成功” 后，请带好随身物品，离开考场。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089" y="2769389"/>
            <a:ext cx="2971822" cy="131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必须提前</a:t>
            </a: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分钟进入考场，持考试证、学生证和身份证或校园卡参加考试，按监考教师要求对号入座</a:t>
            </a: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考生自备</a:t>
            </a: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2B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铅笔、蓝黑钢笔、橡皮擦等必备考试工具；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考生应严格遵守考试纪律，不允许任何作弊行为，一经发现取消考试资格，并按学校有关规定对其进行严肃处理</a:t>
            </a:r>
            <a:r>
              <a:rPr lang="en-US" altLang="zh-CN" sz="2800" b="0" i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3528" y="240793"/>
            <a:ext cx="8424936" cy="8839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、双击桌面上的“</a:t>
            </a:r>
            <a:r>
              <a:rPr lang="en-US" altLang="zh-CN" sz="20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iTEST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考试客户端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”图标，弹出页面点击“稍后再说”，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不要进行“开始环境监测”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，然后在登录页面输入用户名和密码（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初始账号密码均为学号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）登录，若无法键入，请按下键盘右上角的</a:t>
            </a:r>
            <a:r>
              <a:rPr lang="en-US" altLang="zh-CN" sz="20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Numlock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后输入；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2" descr="https://wx2.qq.com/cgi-bin/mmwebwx-bin/webwxgetmsgimg?&amp;MsgID=1708591121703884186&amp;skey=%40crypt_14614d61_9043046d6268ea5d31936503e3c6235a"/>
          <p:cNvSpPr>
            <a:spLocks noChangeAspect="1" noChangeArrowheads="1"/>
          </p:cNvSpPr>
          <p:nvPr/>
        </p:nvSpPr>
        <p:spPr bwMode="auto">
          <a:xfrm>
            <a:off x="4419600" y="3276600"/>
            <a:ext cx="3464768" cy="34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3" t="5953" r="17705" b="2430"/>
          <a:stretch>
            <a:fillRect/>
          </a:stretch>
        </p:blipFill>
        <p:spPr>
          <a:xfrm rot="5400000">
            <a:off x="5563239" y="4222858"/>
            <a:ext cx="2385251" cy="2658006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H="1">
            <a:off x="7109435" y="4376270"/>
            <a:ext cx="1364400" cy="53874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09086"/>
            <a:ext cx="1484636" cy="28536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209086"/>
            <a:ext cx="5313068" cy="28671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359235"/>
            <a:ext cx="4790411" cy="2382133"/>
          </a:xfrm>
          <a:prstGeom prst="rect">
            <a:avLst/>
          </a:prstGeom>
        </p:spPr>
      </p:pic>
      <p:sp>
        <p:nvSpPr>
          <p:cNvPr id="14" name="箭头: 右 13"/>
          <p:cNvSpPr/>
          <p:nvPr/>
        </p:nvSpPr>
        <p:spPr>
          <a:xfrm>
            <a:off x="1835696" y="2498765"/>
            <a:ext cx="936104" cy="282163"/>
          </a:xfrm>
          <a:prstGeom prst="rightArrow">
            <a:avLst>
              <a:gd name="adj1" fmla="val 50000"/>
              <a:gd name="adj2" fmla="val 116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/>
          <p:cNvSpPr/>
          <p:nvPr/>
        </p:nvSpPr>
        <p:spPr>
          <a:xfrm rot="5400000">
            <a:off x="4349641" y="4093017"/>
            <a:ext cx="294833" cy="282163"/>
          </a:xfrm>
          <a:prstGeom prst="rightArrow">
            <a:avLst>
              <a:gd name="adj1" fmla="val 50000"/>
              <a:gd name="adj2" fmla="val 62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5605487">
            <a:off x="6567447" y="4790637"/>
            <a:ext cx="504910" cy="549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638298" y="1914609"/>
            <a:ext cx="4080430" cy="2463512"/>
          </a:xfrm>
        </p:spPr>
      </p:pic>
      <p:sp>
        <p:nvSpPr>
          <p:cNvPr id="5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、第一次登录平台，需要完善个人信息，填写完毕后，点击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，继续选择确定；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l="14385" r="11127"/>
          <a:stretch>
            <a:fillRect/>
          </a:stretch>
        </p:blipFill>
        <p:spPr>
          <a:xfrm>
            <a:off x="347553" y="1916832"/>
            <a:ext cx="3816424" cy="247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、选择顶部选项中的“学校考试”，在“当前学校考试”中，选择自己对应的考试场次，点击“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去考试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340" y="2009764"/>
            <a:ext cx="7815320" cy="2838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、请核对个人信息，并仔细阅读“考试说明”；确定无误后，点击“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1196752"/>
            <a:ext cx="4790705" cy="5296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、请按照屏幕提示进行“键盘检测”和“耳机设备检测”，确定无误后，点击“确定耳机、键盘正常”；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2312" y="1427048"/>
            <a:ext cx="4333461" cy="32775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0716" y="1700808"/>
            <a:ext cx="4392488" cy="273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、请耐心等待加载试卷资源，加载完毕后，开始按顺序答题；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87624" y="1365809"/>
            <a:ext cx="6480720" cy="4223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、听力题型请点击“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点击开始听力考试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”，开始播放听力材料，听力播放期间，无法进行题目切换，播放后也无法重复重听；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878" y="1422194"/>
            <a:ext cx="8258235" cy="1676412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 rot="5400000">
            <a:off x="4077855" y="1711573"/>
            <a:ext cx="504910" cy="1923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5292080" y="1898159"/>
            <a:ext cx="1832427" cy="74800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06878" y="3212976"/>
            <a:ext cx="2845336" cy="2951517"/>
            <a:chOff x="406878" y="3212976"/>
            <a:chExt cx="2845336" cy="295151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878" y="3212976"/>
              <a:ext cx="2845336" cy="295151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t="19517" b="39008"/>
            <a:stretch>
              <a:fillRect/>
            </a:stretch>
          </p:blipFill>
          <p:spPr>
            <a:xfrm>
              <a:off x="406878" y="3789041"/>
              <a:ext cx="2845336" cy="1224136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396056"/>
            <a:ext cx="4592912" cy="753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2"/>
          <p:cNvSpPr txBox="1"/>
          <p:nvPr/>
        </p:nvSpPr>
        <p:spPr>
          <a:xfrm>
            <a:off x="323528" y="240793"/>
            <a:ext cx="8424936" cy="8839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、考试过程中，可点击顶部“答题卡”选项，检查答题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情况；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确认所有题目已经作答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点击右上角提交试卷交卷；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6" y="1484784"/>
            <a:ext cx="8186797" cy="4367244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 rot="5400000">
            <a:off x="3049067" y="1063501"/>
            <a:ext cx="504910" cy="1347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4067944" y="1269980"/>
            <a:ext cx="1754597" cy="42960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 rot="5400000">
            <a:off x="7909607" y="1421894"/>
            <a:ext cx="504910" cy="555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7186815" y="1240060"/>
            <a:ext cx="721519" cy="414146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KSO_WPP_MARK_KEY" val="72714c1e-0c20-463e-bbf6-4082b6ee8bd5"/>
  <p:tag name="COMMONDATA" val="eyJoZGlkIjoiMzk1MzkyY2YyZGZmNzBiM2EwYWY3OTJiM2I1N2FkYm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WPS 演示</Application>
  <PresentationFormat>全屏显示(4:3)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三峡大学 大学英语机考测试 学生操作说明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大胖子</cp:lastModifiedBy>
  <cp:revision>151</cp:revision>
  <dcterms:created xsi:type="dcterms:W3CDTF">2019-03-15T08:34:00Z</dcterms:created>
  <dcterms:modified xsi:type="dcterms:W3CDTF">2023-01-09T05:08:20Z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32B28D6834A64B15845701DC8CA5902C</vt:lpwstr>
  </property>
  <property fmtid="{D5CDD505-2E9C-101B-9397-08002B2CF9AE}" pid="3" name="KSOProductBuildVer">
    <vt:lpwstr>2052-11.1.0.12980</vt:lpwstr>
  </property>
</Properties>
</file>